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6172ED-27E3-40F5-AAB2-DDCB4D9A428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C711CB-4889-4EF0-A9DB-37F94CCB21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project is designed to test your SQL and data analysis skills in a real-world context.</a:t>
          </a:r>
        </a:p>
      </dgm:t>
    </dgm:pt>
    <dgm:pt modelId="{52A7A5AD-932A-4774-9B54-0A3056575576}" type="parTrans" cxnId="{E33454FE-39D7-4D30-B2D4-49C6C311EB7F}">
      <dgm:prSet/>
      <dgm:spPr/>
      <dgm:t>
        <a:bodyPr/>
        <a:lstStyle/>
        <a:p>
          <a:endParaRPr lang="en-US"/>
        </a:p>
      </dgm:t>
    </dgm:pt>
    <dgm:pt modelId="{1D3271A9-3C3C-4AEC-B01F-520967BF1A37}" type="sibTrans" cxnId="{E33454FE-39D7-4D30-B2D4-49C6C311EB7F}">
      <dgm:prSet/>
      <dgm:spPr/>
      <dgm:t>
        <a:bodyPr/>
        <a:lstStyle/>
        <a:p>
          <a:endParaRPr lang="en-US"/>
        </a:p>
      </dgm:t>
    </dgm:pt>
    <dgm:pt modelId="{1B79DAB4-2E6F-45DC-9570-74AEA2463B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are encouraged to be creative in your approach and to seek guidance and assistance as needed throughout the internship.</a:t>
          </a:r>
        </a:p>
      </dgm:t>
    </dgm:pt>
    <dgm:pt modelId="{A514A58A-5389-44CE-97AE-F4BCD9410EE3}" type="sibTrans" cxnId="{A62E7C6D-25FD-4BF9-BBC5-E85A27DA19F2}">
      <dgm:prSet/>
      <dgm:spPr/>
      <dgm:t>
        <a:bodyPr/>
        <a:lstStyle/>
        <a:p>
          <a:endParaRPr lang="en-US"/>
        </a:p>
      </dgm:t>
    </dgm:pt>
    <dgm:pt modelId="{4D50D3DE-F27E-4574-AC1D-85D1F6A146E9}" type="parTrans" cxnId="{A62E7C6D-25FD-4BF9-BBC5-E85A27DA19F2}">
      <dgm:prSet/>
      <dgm:spPr/>
      <dgm:t>
        <a:bodyPr/>
        <a:lstStyle/>
        <a:p>
          <a:endParaRPr lang="en-US"/>
        </a:p>
      </dgm:t>
    </dgm:pt>
    <dgm:pt modelId="{AE8A5D98-72DC-459C-9002-8653C2636B15}" type="pres">
      <dgm:prSet presAssocID="{876172ED-27E3-40F5-AAB2-DDCB4D9A4286}" presName="root" presStyleCnt="0">
        <dgm:presLayoutVars>
          <dgm:dir/>
          <dgm:resizeHandles val="exact"/>
        </dgm:presLayoutVars>
      </dgm:prSet>
      <dgm:spPr/>
    </dgm:pt>
    <dgm:pt modelId="{1C36DEC5-BB24-49AE-BA9A-6CF726712E67}" type="pres">
      <dgm:prSet presAssocID="{B4C711CB-4889-4EF0-A9DB-37F94CCB2109}" presName="compNode" presStyleCnt="0"/>
      <dgm:spPr/>
    </dgm:pt>
    <dgm:pt modelId="{67837BAA-4558-480B-B5D8-9F9E80CFD93D}" type="pres">
      <dgm:prSet presAssocID="{B4C711CB-4889-4EF0-A9DB-37F94CCB2109}" presName="bgRect" presStyleLbl="bgShp" presStyleIdx="0" presStyleCnt="2"/>
      <dgm:spPr/>
    </dgm:pt>
    <dgm:pt modelId="{F3C53692-48E0-4C9D-9577-5D8DEF3212F6}" type="pres">
      <dgm:prSet presAssocID="{B4C711CB-4889-4EF0-A9DB-37F94CCB210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14C9D2-B68F-4E01-B339-1A33D5DADADC}" type="pres">
      <dgm:prSet presAssocID="{B4C711CB-4889-4EF0-A9DB-37F94CCB2109}" presName="spaceRect" presStyleCnt="0"/>
      <dgm:spPr/>
    </dgm:pt>
    <dgm:pt modelId="{0A33C240-E83B-4D19-83BB-6A6C6C027743}" type="pres">
      <dgm:prSet presAssocID="{B4C711CB-4889-4EF0-A9DB-37F94CCB2109}" presName="parTx" presStyleLbl="revTx" presStyleIdx="0" presStyleCnt="2">
        <dgm:presLayoutVars>
          <dgm:chMax val="0"/>
          <dgm:chPref val="0"/>
        </dgm:presLayoutVars>
      </dgm:prSet>
      <dgm:spPr/>
    </dgm:pt>
    <dgm:pt modelId="{0D1ACDBF-98D3-4AD8-A485-7CF7B38162F7}" type="pres">
      <dgm:prSet presAssocID="{1D3271A9-3C3C-4AEC-B01F-520967BF1A37}" presName="sibTrans" presStyleCnt="0"/>
      <dgm:spPr/>
    </dgm:pt>
    <dgm:pt modelId="{84B3227D-97C8-4BB2-B5F6-D8D956224DAE}" type="pres">
      <dgm:prSet presAssocID="{1B79DAB4-2E6F-45DC-9570-74AEA2463BF4}" presName="compNode" presStyleCnt="0"/>
      <dgm:spPr/>
    </dgm:pt>
    <dgm:pt modelId="{22496180-7C16-46E0-8A76-3E3A5F0AFAC2}" type="pres">
      <dgm:prSet presAssocID="{1B79DAB4-2E6F-45DC-9570-74AEA2463BF4}" presName="bgRect" presStyleLbl="bgShp" presStyleIdx="1" presStyleCnt="2" custLinFactNeighborX="1060" custLinFactNeighborY="3346"/>
      <dgm:spPr/>
    </dgm:pt>
    <dgm:pt modelId="{94478DAF-1731-4217-B4A9-EB53A7E1538C}" type="pres">
      <dgm:prSet presAssocID="{1B79DAB4-2E6F-45DC-9570-74AEA2463BF4}" presName="iconRect" presStyleLbl="node1" presStyleIdx="1" presStyleCnt="2" custLinFactNeighborX="-5169" custLinFactNeighborY="64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BE96105A-0AD9-4BF3-AD6A-E26BD2C64D44}" type="pres">
      <dgm:prSet presAssocID="{1B79DAB4-2E6F-45DC-9570-74AEA2463BF4}" presName="spaceRect" presStyleCnt="0"/>
      <dgm:spPr/>
    </dgm:pt>
    <dgm:pt modelId="{6D7FBB87-F1F5-4AE2-A8EE-DCA27ADB4C32}" type="pres">
      <dgm:prSet presAssocID="{1B79DAB4-2E6F-45DC-9570-74AEA2463BF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0A32B63-ECC3-4F8A-A34A-E1E96B0E98A2}" type="presOf" srcId="{876172ED-27E3-40F5-AAB2-DDCB4D9A4286}" destId="{AE8A5D98-72DC-459C-9002-8653C2636B15}" srcOrd="0" destOrd="0" presId="urn:microsoft.com/office/officeart/2018/2/layout/IconVerticalSolidList"/>
    <dgm:cxn modelId="{A62E7C6D-25FD-4BF9-BBC5-E85A27DA19F2}" srcId="{876172ED-27E3-40F5-AAB2-DDCB4D9A4286}" destId="{1B79DAB4-2E6F-45DC-9570-74AEA2463BF4}" srcOrd="1" destOrd="0" parTransId="{4D50D3DE-F27E-4574-AC1D-85D1F6A146E9}" sibTransId="{A514A58A-5389-44CE-97AE-F4BCD9410EE3}"/>
    <dgm:cxn modelId="{EEB1B3B3-88CF-4925-B88D-18E81C39E0E3}" type="presOf" srcId="{1B79DAB4-2E6F-45DC-9570-74AEA2463BF4}" destId="{6D7FBB87-F1F5-4AE2-A8EE-DCA27ADB4C32}" srcOrd="0" destOrd="0" presId="urn:microsoft.com/office/officeart/2018/2/layout/IconVerticalSolidList"/>
    <dgm:cxn modelId="{C3D47DE7-EFE4-4B7B-A65B-7A8239210560}" type="presOf" srcId="{B4C711CB-4889-4EF0-A9DB-37F94CCB2109}" destId="{0A33C240-E83B-4D19-83BB-6A6C6C027743}" srcOrd="0" destOrd="0" presId="urn:microsoft.com/office/officeart/2018/2/layout/IconVerticalSolidList"/>
    <dgm:cxn modelId="{E33454FE-39D7-4D30-B2D4-49C6C311EB7F}" srcId="{876172ED-27E3-40F5-AAB2-DDCB4D9A4286}" destId="{B4C711CB-4889-4EF0-A9DB-37F94CCB2109}" srcOrd="0" destOrd="0" parTransId="{52A7A5AD-932A-4774-9B54-0A3056575576}" sibTransId="{1D3271A9-3C3C-4AEC-B01F-520967BF1A37}"/>
    <dgm:cxn modelId="{09985FF7-3B1B-4F12-B4C3-B1D787FB50E9}" type="presParOf" srcId="{AE8A5D98-72DC-459C-9002-8653C2636B15}" destId="{1C36DEC5-BB24-49AE-BA9A-6CF726712E67}" srcOrd="0" destOrd="0" presId="urn:microsoft.com/office/officeart/2018/2/layout/IconVerticalSolidList"/>
    <dgm:cxn modelId="{9628311C-5BFF-4C93-BD2D-62EF5D241336}" type="presParOf" srcId="{1C36DEC5-BB24-49AE-BA9A-6CF726712E67}" destId="{67837BAA-4558-480B-B5D8-9F9E80CFD93D}" srcOrd="0" destOrd="0" presId="urn:microsoft.com/office/officeart/2018/2/layout/IconVerticalSolidList"/>
    <dgm:cxn modelId="{55A0C248-EBB9-4133-BC95-B893353EC106}" type="presParOf" srcId="{1C36DEC5-BB24-49AE-BA9A-6CF726712E67}" destId="{F3C53692-48E0-4C9D-9577-5D8DEF3212F6}" srcOrd="1" destOrd="0" presId="urn:microsoft.com/office/officeart/2018/2/layout/IconVerticalSolidList"/>
    <dgm:cxn modelId="{B91CFE40-CA84-4A5F-8BD7-FE0C251F9B44}" type="presParOf" srcId="{1C36DEC5-BB24-49AE-BA9A-6CF726712E67}" destId="{5114C9D2-B68F-4E01-B339-1A33D5DADADC}" srcOrd="2" destOrd="0" presId="urn:microsoft.com/office/officeart/2018/2/layout/IconVerticalSolidList"/>
    <dgm:cxn modelId="{5A5EA8F4-3E44-4297-890F-8383A013A898}" type="presParOf" srcId="{1C36DEC5-BB24-49AE-BA9A-6CF726712E67}" destId="{0A33C240-E83B-4D19-83BB-6A6C6C027743}" srcOrd="3" destOrd="0" presId="urn:microsoft.com/office/officeart/2018/2/layout/IconVerticalSolidList"/>
    <dgm:cxn modelId="{FE9CB95B-50BB-40D8-A7E5-5D36097E0632}" type="presParOf" srcId="{AE8A5D98-72DC-459C-9002-8653C2636B15}" destId="{0D1ACDBF-98D3-4AD8-A485-7CF7B38162F7}" srcOrd="1" destOrd="0" presId="urn:microsoft.com/office/officeart/2018/2/layout/IconVerticalSolidList"/>
    <dgm:cxn modelId="{6FC19B91-EED9-481B-97E1-B558AD351FCA}" type="presParOf" srcId="{AE8A5D98-72DC-459C-9002-8653C2636B15}" destId="{84B3227D-97C8-4BB2-B5F6-D8D956224DAE}" srcOrd="2" destOrd="0" presId="urn:microsoft.com/office/officeart/2018/2/layout/IconVerticalSolidList"/>
    <dgm:cxn modelId="{E747898A-3C04-4F82-9954-FF827F988816}" type="presParOf" srcId="{84B3227D-97C8-4BB2-B5F6-D8D956224DAE}" destId="{22496180-7C16-46E0-8A76-3E3A5F0AFAC2}" srcOrd="0" destOrd="0" presId="urn:microsoft.com/office/officeart/2018/2/layout/IconVerticalSolidList"/>
    <dgm:cxn modelId="{DF3B9BE6-1E53-446D-A91E-766DECF561A1}" type="presParOf" srcId="{84B3227D-97C8-4BB2-B5F6-D8D956224DAE}" destId="{94478DAF-1731-4217-B4A9-EB53A7E1538C}" srcOrd="1" destOrd="0" presId="urn:microsoft.com/office/officeart/2018/2/layout/IconVerticalSolidList"/>
    <dgm:cxn modelId="{2541AA8F-D9EB-4A01-8ED8-E0669EACE8AC}" type="presParOf" srcId="{84B3227D-97C8-4BB2-B5F6-D8D956224DAE}" destId="{BE96105A-0AD9-4BF3-AD6A-E26BD2C64D44}" srcOrd="2" destOrd="0" presId="urn:microsoft.com/office/officeart/2018/2/layout/IconVerticalSolidList"/>
    <dgm:cxn modelId="{DE8F2408-9E6D-488C-898C-171A75FD2858}" type="presParOf" srcId="{84B3227D-97C8-4BB2-B5F6-D8D956224DAE}" destId="{6D7FBB87-F1F5-4AE2-A8EE-DCA27ADB4C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37BAA-4558-480B-B5D8-9F9E80CFD93D}">
      <dsp:nvSpPr>
        <dsp:cNvPr id="0" name=""/>
        <dsp:cNvSpPr/>
      </dsp:nvSpPr>
      <dsp:spPr>
        <a:xfrm>
          <a:off x="0" y="609081"/>
          <a:ext cx="4639736" cy="11244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53692-48E0-4C9D-9577-5D8DEF3212F6}">
      <dsp:nvSpPr>
        <dsp:cNvPr id="0" name=""/>
        <dsp:cNvSpPr/>
      </dsp:nvSpPr>
      <dsp:spPr>
        <a:xfrm>
          <a:off x="340148" y="862084"/>
          <a:ext cx="618451" cy="6184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C240-E83B-4D19-83BB-6A6C6C027743}">
      <dsp:nvSpPr>
        <dsp:cNvPr id="0" name=""/>
        <dsp:cNvSpPr/>
      </dsp:nvSpPr>
      <dsp:spPr>
        <a:xfrm>
          <a:off x="1298748" y="609081"/>
          <a:ext cx="3340987" cy="1124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005" tIns="119005" rIns="119005" bIns="11900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This project is designed to test your SQL and data analysis skills in a real-world context.</a:t>
          </a:r>
        </a:p>
      </dsp:txBody>
      <dsp:txXfrm>
        <a:off x="1298748" y="609081"/>
        <a:ext cx="3340987" cy="1124457"/>
      </dsp:txXfrm>
    </dsp:sp>
    <dsp:sp modelId="{22496180-7C16-46E0-8A76-3E3A5F0AFAC2}">
      <dsp:nvSpPr>
        <dsp:cNvPr id="0" name=""/>
        <dsp:cNvSpPr/>
      </dsp:nvSpPr>
      <dsp:spPr>
        <a:xfrm>
          <a:off x="0" y="2052278"/>
          <a:ext cx="4639736" cy="11244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78DAF-1731-4217-B4A9-EB53A7E1538C}">
      <dsp:nvSpPr>
        <dsp:cNvPr id="0" name=""/>
        <dsp:cNvSpPr/>
      </dsp:nvSpPr>
      <dsp:spPr>
        <a:xfrm>
          <a:off x="308180" y="2307429"/>
          <a:ext cx="618451" cy="6184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FBB87-F1F5-4AE2-A8EE-DCA27ADB4C32}">
      <dsp:nvSpPr>
        <dsp:cNvPr id="0" name=""/>
        <dsp:cNvSpPr/>
      </dsp:nvSpPr>
      <dsp:spPr>
        <a:xfrm>
          <a:off x="1298748" y="2014653"/>
          <a:ext cx="3340987" cy="1124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005" tIns="119005" rIns="119005" bIns="11900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You are encouraged to be creative in your approach and to seek guidance and assistance as needed throughout the internship.</a:t>
          </a:r>
        </a:p>
      </dsp:txBody>
      <dsp:txXfrm>
        <a:off x="1298748" y="2014653"/>
        <a:ext cx="3340987" cy="1124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9F4EA-FD84-45B4-9993-F110444F5A06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E9EEE-D7A6-4390-B8AA-36545567E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0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E9EEE-D7A6-4390-B8AA-36545567E0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7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4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4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82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2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67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5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5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34" r:id="rId6"/>
    <p:sldLayoutId id="2147483830" r:id="rId7"/>
    <p:sldLayoutId id="2147483831" r:id="rId8"/>
    <p:sldLayoutId id="2147483832" r:id="rId9"/>
    <p:sldLayoutId id="2147483833" r:id="rId10"/>
    <p:sldLayoutId id="21474838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F67E3-8FD3-5693-F282-71018E99B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Corona Virus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50C14-7F35-E591-3590-94BD1CBAA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SQL Task</a:t>
            </a:r>
          </a:p>
        </p:txBody>
      </p:sp>
      <p:pic>
        <p:nvPicPr>
          <p:cNvPr id="6" name="Picture 5" descr="A close-up of a virus&#10;&#10;Description automatically generated">
            <a:extLst>
              <a:ext uri="{FF2B5EF4-FFF2-40B4-BE49-F238E27FC236}">
                <a16:creationId xmlns:a16="http://schemas.microsoft.com/office/drawing/2014/main" id="{625C8AB1-EB13-3FE9-DDB7-A290861EB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4" r="24826" b="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92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CD745-14C3-8921-939F-11FC4CF8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D48D3-2BA0-FB39-7759-ACB0557B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8DFE3-CB92-CC2F-1933-1CE75665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0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C3240-B671-3A32-3FE6-9E7E68FD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B331B-69AC-931E-7876-CCBA9EBC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129CE-B7A1-3C7A-B1AE-DDC74425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3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CE3AD-DECA-535A-B32C-CCD44DFB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56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076B6-B71A-CD69-9B7E-4C4A5717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5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4DB0C-17F0-2247-E0AC-C7DA0C8D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8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3F03C-E449-3A35-A33E-765284CD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6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770483-A41E-6C91-3D30-7073D392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3527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Problem statement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F1C2785-EA32-AB19-34F5-A74C7C48AD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7731485"/>
              </p:ext>
            </p:extLst>
          </p:nvPr>
        </p:nvGraphicFramePr>
        <p:xfrm>
          <a:off x="1097280" y="2120900"/>
          <a:ext cx="4639736" cy="374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D55F7-F4B5-12A9-17A1-8049C76C19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u="sng" dirty="0"/>
              <a:t>Overview:</a:t>
            </a:r>
          </a:p>
          <a:p>
            <a:r>
              <a:rPr lang="en-US" dirty="0"/>
              <a:t>The CORONA VIRUS pandemic has had a significant impact on public health and has created an urgent</a:t>
            </a:r>
          </a:p>
          <a:p>
            <a:r>
              <a:rPr lang="en-US" dirty="0"/>
              <a:t>need for data-driven insights to understand the spread of the virus. As a data analyst, you have been</a:t>
            </a:r>
          </a:p>
          <a:p>
            <a:r>
              <a:rPr lang="en-US" dirty="0"/>
              <a:t>tasked with analyzing a CORONA VIRUS dataset to derive meaningful insights and present your findings.</a:t>
            </a:r>
          </a:p>
        </p:txBody>
      </p:sp>
    </p:spTree>
    <p:extLst>
      <p:ext uri="{BB962C8B-B14F-4D97-AF65-F5344CB8AC3E}">
        <p14:creationId xmlns:p14="http://schemas.microsoft.com/office/powerpoint/2010/main" val="261455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9E39D59-BD7D-F60F-1D3A-1CBA4535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Dataset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F943A2-0D88-B362-248D-39C0688B3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91603"/>
            <a:ext cx="10058400" cy="36773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b="1" u="sng" dirty="0">
                <a:solidFill>
                  <a:schemeClr val="tx1"/>
                </a:solidFill>
              </a:rPr>
              <a:t>Description of each column in dataset: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tx1"/>
                </a:solidFill>
              </a:rPr>
              <a:t>Province</a:t>
            </a:r>
            <a:r>
              <a:rPr lang="en-US" sz="1400" dirty="0">
                <a:solidFill>
                  <a:schemeClr val="tx1"/>
                </a:solidFill>
              </a:rPr>
              <a:t>: Geographic subdivision within a country/region.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tx1"/>
                </a:solidFill>
              </a:rPr>
              <a:t>Country/Region</a:t>
            </a:r>
            <a:r>
              <a:rPr lang="en-US" sz="1400" dirty="0">
                <a:solidFill>
                  <a:schemeClr val="tx1"/>
                </a:solidFill>
              </a:rPr>
              <a:t>: Geographic entity where data is recorded.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tx1"/>
                </a:solidFill>
              </a:rPr>
              <a:t>Latitude</a:t>
            </a:r>
            <a:r>
              <a:rPr lang="en-US" sz="1400" dirty="0">
                <a:solidFill>
                  <a:schemeClr val="tx1"/>
                </a:solidFill>
              </a:rPr>
              <a:t>: North-south position on Earth's surface.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tx1"/>
                </a:solidFill>
              </a:rPr>
              <a:t>Longitude</a:t>
            </a:r>
            <a:r>
              <a:rPr lang="en-US" sz="1400" dirty="0">
                <a:solidFill>
                  <a:schemeClr val="tx1"/>
                </a:solidFill>
              </a:rPr>
              <a:t>: East-west position on Earth's surface.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tx1"/>
                </a:solidFill>
              </a:rPr>
              <a:t>Date</a:t>
            </a:r>
            <a:r>
              <a:rPr lang="en-US" sz="1400" dirty="0">
                <a:solidFill>
                  <a:schemeClr val="tx1"/>
                </a:solidFill>
              </a:rPr>
              <a:t>: Recorded date of CORONA VIRUS data.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tx1"/>
                </a:solidFill>
              </a:rPr>
              <a:t>Confirmed</a:t>
            </a:r>
            <a:r>
              <a:rPr lang="en-US" sz="1400" dirty="0">
                <a:solidFill>
                  <a:schemeClr val="tx1"/>
                </a:solidFill>
              </a:rPr>
              <a:t>: Number of diagnosed CORONA VIRUS cases.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tx1"/>
                </a:solidFill>
              </a:rPr>
              <a:t>Deaths</a:t>
            </a:r>
            <a:r>
              <a:rPr lang="en-US" sz="1400" dirty="0">
                <a:solidFill>
                  <a:schemeClr val="tx1"/>
                </a:solidFill>
              </a:rPr>
              <a:t>: Number of CORONA VIRUS related deaths.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chemeClr val="tx1"/>
                </a:solidFill>
              </a:rPr>
              <a:t>Recovered</a:t>
            </a:r>
            <a:r>
              <a:rPr lang="en-US" sz="1400" dirty="0">
                <a:solidFill>
                  <a:schemeClr val="tx1"/>
                </a:solidFill>
              </a:rPr>
              <a:t>: Number of recovered CORONA VIRUS cases.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2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A40D4-A27A-C275-100D-CC993FC4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25EB7-71C8-3B1B-5D6A-2B8AC84D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1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D6C5C-24EF-406A-B607-D1764C06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1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415A4-43F1-DC82-7421-A406D93E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B0527-24DA-F776-12E8-A3443E03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6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4D465-8A0C-06F1-EAA8-956F754D6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447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183</Words>
  <Application>Microsoft Office PowerPoint</Application>
  <PresentationFormat>Widescreen</PresentationFormat>
  <Paragraphs>20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 Nova Light</vt:lpstr>
      <vt:lpstr>Bembo</vt:lpstr>
      <vt:lpstr>Calibri</vt:lpstr>
      <vt:lpstr>RetrospectVTI</vt:lpstr>
      <vt:lpstr>Corona Virus Analysis</vt:lpstr>
      <vt:lpstr>Problem statement</vt:lpstr>
      <vt:lpstr>Dataset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Virus Analysis</dc:title>
  <dc:creator>mahmoud osama</dc:creator>
  <cp:lastModifiedBy>mahmoud osama</cp:lastModifiedBy>
  <cp:revision>2</cp:revision>
  <dcterms:created xsi:type="dcterms:W3CDTF">2024-04-30T17:02:32Z</dcterms:created>
  <dcterms:modified xsi:type="dcterms:W3CDTF">2024-04-30T18:22:39Z</dcterms:modified>
</cp:coreProperties>
</file>